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16CC-D3BF-4898-96AB-BADBCCB6F7D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2E8FD3-73E4-4EC0-A70D-BC992D3288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16CC-D3BF-4898-96AB-BADBCCB6F7D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8FD3-73E4-4EC0-A70D-BC992D328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16CC-D3BF-4898-96AB-BADBCCB6F7D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8FD3-73E4-4EC0-A70D-BC992D328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16CC-D3BF-4898-96AB-BADBCCB6F7D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8FD3-73E4-4EC0-A70D-BC992D328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16CC-D3BF-4898-96AB-BADBCCB6F7D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8FD3-73E4-4EC0-A70D-BC992D3288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16CC-D3BF-4898-96AB-BADBCCB6F7D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8FD3-73E4-4EC0-A70D-BC992D328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16CC-D3BF-4898-96AB-BADBCCB6F7D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8FD3-73E4-4EC0-A70D-BC992D328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16CC-D3BF-4898-96AB-BADBCCB6F7D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8FD3-73E4-4EC0-A70D-BC992D328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16CC-D3BF-4898-96AB-BADBCCB6F7D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8FD3-73E4-4EC0-A70D-BC992D328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16CC-D3BF-4898-96AB-BADBCCB6F7D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8FD3-73E4-4EC0-A70D-BC992D3288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16CC-D3BF-4898-96AB-BADBCCB6F7D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8FD3-73E4-4EC0-A70D-BC992D3288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8B16CC-D3BF-4898-96AB-BADBCCB6F7D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02E8FD3-73E4-4EC0-A70D-BC992D3288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7" y="764704"/>
            <a:ext cx="4196106" cy="581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1\Desktop\гвозд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09" y="824518"/>
            <a:ext cx="4320480" cy="2280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в снегу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30404"/>
            <a:ext cx="3024336" cy="1927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орде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38" y="4608905"/>
            <a:ext cx="4438650" cy="2153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56aa26411c4e915288a56e5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619">
            <a:off x="2329133" y="5073704"/>
            <a:ext cx="755621" cy="148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16632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Освобождение Ростова- на- Дону и Родионово – Несветайского района</a:t>
            </a:r>
          </a:p>
          <a:p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                  14 февраля 1943 года</a:t>
            </a:r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264</TotalTime>
  <Words>14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Аптека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</cp:revision>
  <dcterms:created xsi:type="dcterms:W3CDTF">2022-02-14T08:23:26Z</dcterms:created>
  <dcterms:modified xsi:type="dcterms:W3CDTF">2022-02-15T08:00:14Z</dcterms:modified>
</cp:coreProperties>
</file>